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FCC01-7C7A-4ECC-A5A8-013B4AF0E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B97F6B-A6F2-4DFE-AC93-3047AC871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020F8C-F171-4E5A-8F0E-14273AA1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14D097-9154-448C-8186-738124A1F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61525-1DFA-4E64-ADEF-407F78E6E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2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8AC0B-61EB-43F7-B764-C4145AB1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5A9EF6-3B3F-492F-A474-9C98DD0D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26B20F-FA0F-4188-B4D9-B413465E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6512D8-A132-42BF-99D1-7C0A05FDF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ED915-9A32-4EED-86D5-04EF438D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4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C74326-41E7-4B98-B51C-19DCE0FF9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7B0C09-CA55-468F-AE79-D146C763C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536538-E9B7-4E33-9F07-F40446B7F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218D2-97AB-490A-9C7F-0F23A57FF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71780-6AD1-41EB-9E67-318E5D04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911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AB987-BCE1-4338-8397-EF630D84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2265DD-A0A5-4817-B199-94A267E1A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B186B6-2383-45AE-B5E8-9080B584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6DCBB5-F6FF-481C-830A-3F88D582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43443C-AD61-48BD-B0C7-131CB9EDC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37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7ECD0-B21A-438D-8FBE-73A2475B5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44B2AE-547B-4991-836F-53FA59990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D0B5CF-7B07-47AD-8009-02B96445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6F0561-CC52-4681-8C84-82C6E0333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81A2A9-7EFF-43C1-A40E-10131EA5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4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8FE7D-00A8-4E73-85F5-3A180D00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F01854-8C6E-4A3D-B4C3-126E8F2B8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84CF50-DA95-4496-91B6-83B284468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44151A-D72D-43A7-8D5D-EFE15C67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0DE84D-612E-45F0-86DB-D986A4F6E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78AB54-258D-4EE2-A12B-EF7B3334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6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0351A-B4DA-4D04-AED9-56B1A63F5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F2F57C-EC89-4CB3-A197-FEAC5D67A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9EC034-8226-483F-9483-005B3CCC6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98FC10-92E7-40DB-9191-BDD68BB8E1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E3C634-3464-42F5-957C-148E6F81F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094DFC-2A6F-4D6A-B0A0-D9B91109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9D2DC65-A082-4E33-9D4F-494306C8C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7B9A4BC-1201-4D4F-893C-FC7C45427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3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4210C-B616-4455-8E7A-209159F59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71FE1F8-CDAA-43D2-8CE3-638B0558D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8FD87E-0AAE-4B11-80C1-8F39C51F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7D1358-8CCB-42C4-B564-234D55A8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0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322D63-AF6C-4876-8499-58C69C049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27C59B-411B-4026-9F10-5D91E0CB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725B35-8759-4BC1-BF6C-47ACE730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7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25600-0F22-4FDA-A566-22EC181D3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05B642-B858-4617-A489-09545191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372FAB-3A9A-44DD-90BB-8F1344419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19CDE5-653D-4C99-80A5-1BBC88428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EBAE3D-C72F-454C-B1BC-D0878F4C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5D9051-A5B5-45B9-BE12-9C220E04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5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91396-0A38-423F-8494-33CF097B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9A0556F-C24B-4226-A296-0ACB2C6D0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86CF34-045F-44E5-A061-942BE86F6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5E9357-A854-4B1F-82CD-FC442109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9D7F16-E376-4A1A-AA87-6E93C15E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338255-5332-4466-ABA8-98C889B98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3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2F261-1C83-4E36-A027-A0BC4049D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0BA425-A407-4996-B237-D598AE118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32C5C5-9BDB-4E5F-A4C3-DEFE2F9FF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D77DB-7A63-4DD4-A1F5-B3B5C7DF70DE}" type="datetimeFigureOut">
              <a:rPr lang="ru-RU" smtClean="0"/>
              <a:t>ср 15.10.25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E5803A-D321-4D6B-A1C9-AC0296506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42D9BA-DF75-4588-B632-9DC1B9464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804D1-36A1-48FD-8016-C3898A6DD2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90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19">
            <a:extLst>
              <a:ext uri="{FF2B5EF4-FFF2-40B4-BE49-F238E27FC236}">
                <a16:creationId xmlns:a16="http://schemas.microsoft.com/office/drawing/2014/main" id="{6864364D-FFB0-4B1B-856B-2954900414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0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0">
            <a:extLst>
              <a:ext uri="{FF2B5EF4-FFF2-40B4-BE49-F238E27FC236}">
                <a16:creationId xmlns:a16="http://schemas.microsoft.com/office/drawing/2014/main" id="{81A62073-5795-47AC-B6AD-87576CBD6D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1">
            <a:extLst>
              <a:ext uri="{FF2B5EF4-FFF2-40B4-BE49-F238E27FC236}">
                <a16:creationId xmlns:a16="http://schemas.microsoft.com/office/drawing/2014/main" id="{63C77057-B94B-49C2-87FA-E2082CBAAB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9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2">
            <a:extLst>
              <a:ext uri="{FF2B5EF4-FFF2-40B4-BE49-F238E27FC236}">
                <a16:creationId xmlns:a16="http://schemas.microsoft.com/office/drawing/2014/main" id="{2D5C0A58-7D22-4355-9B32-ED351DFDD9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4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3">
            <a:extLst>
              <a:ext uri="{FF2B5EF4-FFF2-40B4-BE49-F238E27FC236}">
                <a16:creationId xmlns:a16="http://schemas.microsoft.com/office/drawing/2014/main" id="{1C6B36BC-4E9D-4DE3-B52E-DAE1734E4D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8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4">
            <a:extLst>
              <a:ext uri="{FF2B5EF4-FFF2-40B4-BE49-F238E27FC236}">
                <a16:creationId xmlns:a16="http://schemas.microsoft.com/office/drawing/2014/main" id="{CAFEC2B7-FECB-47AB-BDCF-0B2FBCA931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7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5">
            <a:extLst>
              <a:ext uri="{FF2B5EF4-FFF2-40B4-BE49-F238E27FC236}">
                <a16:creationId xmlns:a16="http://schemas.microsoft.com/office/drawing/2014/main" id="{52D60538-2B0D-4088-B1EA-231321A59E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72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726">
            <a:extLst>
              <a:ext uri="{FF2B5EF4-FFF2-40B4-BE49-F238E27FC236}">
                <a16:creationId xmlns:a16="http://schemas.microsoft.com/office/drawing/2014/main" id="{AF8F1937-66D3-4371-915B-567BF29F34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78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2025-10-15T03:17:44Z</dcterms:created>
  <dcterms:modified xsi:type="dcterms:W3CDTF">2025-10-15T03:18:25Z</dcterms:modified>
</cp:coreProperties>
</file>